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76" r:id="rId9"/>
    <p:sldId id="277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8" r:id="rId18"/>
    <p:sldId id="268" r:id="rId19"/>
    <p:sldId id="270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244FE-F9CB-43CC-B52A-97B868CEC3C0}" type="datetimeFigureOut">
              <a:rPr lang="lt-LT" smtClean="0"/>
              <a:pPr/>
              <a:t>2013.10.16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4144C-751A-4F32-B703-5A9815B43B73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4144C-751A-4F32-B703-5A9815B43B73}" type="slidenum">
              <a:rPr lang="lt-LT" smtClean="0"/>
              <a:pPr/>
              <a:t>2</a:t>
            </a:fld>
            <a:endParaRPr 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4BA7-98EF-4236-8461-03B02A4C6F03}" type="datetimeFigureOut">
              <a:rPr lang="lt-LT" smtClean="0"/>
              <a:pPr/>
              <a:t>2013.10.16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CDB0-33C4-4591-82E5-A18BDEE5529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4BA7-98EF-4236-8461-03B02A4C6F03}" type="datetimeFigureOut">
              <a:rPr lang="lt-LT" smtClean="0"/>
              <a:pPr/>
              <a:t>2013.10.16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CDB0-33C4-4591-82E5-A18BDEE5529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4BA7-98EF-4236-8461-03B02A4C6F03}" type="datetimeFigureOut">
              <a:rPr lang="lt-LT" smtClean="0"/>
              <a:pPr/>
              <a:t>2013.10.16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CDB0-33C4-4591-82E5-A18BDEE5529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4BA7-98EF-4236-8461-03B02A4C6F03}" type="datetimeFigureOut">
              <a:rPr lang="lt-LT" smtClean="0"/>
              <a:pPr/>
              <a:t>2013.10.16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CDB0-33C4-4591-82E5-A18BDEE5529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4BA7-98EF-4236-8461-03B02A4C6F03}" type="datetimeFigureOut">
              <a:rPr lang="lt-LT" smtClean="0"/>
              <a:pPr/>
              <a:t>2013.10.16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CDB0-33C4-4591-82E5-A18BDEE5529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4BA7-98EF-4236-8461-03B02A4C6F03}" type="datetimeFigureOut">
              <a:rPr lang="lt-LT" smtClean="0"/>
              <a:pPr/>
              <a:t>2013.10.16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CDB0-33C4-4591-82E5-A18BDEE5529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4BA7-98EF-4236-8461-03B02A4C6F03}" type="datetimeFigureOut">
              <a:rPr lang="lt-LT" smtClean="0"/>
              <a:pPr/>
              <a:t>2013.10.16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CDB0-33C4-4591-82E5-A18BDEE5529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4BA7-98EF-4236-8461-03B02A4C6F03}" type="datetimeFigureOut">
              <a:rPr lang="lt-LT" smtClean="0"/>
              <a:pPr/>
              <a:t>2013.10.16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CDB0-33C4-4591-82E5-A18BDEE5529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4BA7-98EF-4236-8461-03B02A4C6F03}" type="datetimeFigureOut">
              <a:rPr lang="lt-LT" smtClean="0"/>
              <a:pPr/>
              <a:t>2013.10.16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CDB0-33C4-4591-82E5-A18BDEE5529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4BA7-98EF-4236-8461-03B02A4C6F03}" type="datetimeFigureOut">
              <a:rPr lang="lt-LT" smtClean="0"/>
              <a:pPr/>
              <a:t>2013.10.16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CDB0-33C4-4591-82E5-A18BDEE5529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4BA7-98EF-4236-8461-03B02A4C6F03}" type="datetimeFigureOut">
              <a:rPr lang="lt-LT" smtClean="0"/>
              <a:pPr/>
              <a:t>2013.10.16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CDB0-33C4-4591-82E5-A18BDEE5529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04BA7-98EF-4236-8461-03B02A4C6F03}" type="datetimeFigureOut">
              <a:rPr lang="lt-LT" smtClean="0"/>
              <a:pPr/>
              <a:t>2013.10.16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3CDB0-33C4-4591-82E5-A18BDEE5529B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Autofit/>
          </a:bodyPr>
          <a:lstStyle/>
          <a:p>
            <a:r>
              <a:rPr lang="lt-LT" sz="9600" b="1" dirty="0" smtClean="0">
                <a:solidFill>
                  <a:schemeClr val="bg1"/>
                </a:solidFill>
              </a:rPr>
              <a:t>Tautų įvairovė Lietuvoje</a:t>
            </a:r>
            <a:br>
              <a:rPr lang="lt-LT" sz="9600" b="1" dirty="0" smtClean="0">
                <a:solidFill>
                  <a:schemeClr val="bg1"/>
                </a:solidFill>
              </a:rPr>
            </a:br>
            <a:r>
              <a:rPr lang="lt-LT" sz="2800" b="1" dirty="0" smtClean="0">
                <a:solidFill>
                  <a:schemeClr val="bg1"/>
                </a:solidFill>
              </a:rPr>
              <a:t>Parengė: mokytoja metodininkė Rita Šalkevičienė</a:t>
            </a:r>
            <a:br>
              <a:rPr lang="lt-LT" sz="2800" b="1" dirty="0" smtClean="0">
                <a:solidFill>
                  <a:schemeClr val="bg1"/>
                </a:solidFill>
              </a:rPr>
            </a:br>
            <a:r>
              <a:rPr lang="lt-LT" sz="2800" b="1" dirty="0" smtClean="0">
                <a:solidFill>
                  <a:schemeClr val="bg1"/>
                </a:solidFill>
              </a:rPr>
              <a:t>Lukšių Vinco Grybo gimnazija</a:t>
            </a:r>
            <a:endParaRPr lang="lt-LT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bg1"/>
                </a:solidFill>
              </a:rPr>
              <a:t>Rusai</a:t>
            </a:r>
            <a:endParaRPr lang="lt-LT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800px-Bridges_of_Culture_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1774" y="1124744"/>
            <a:ext cx="8070665" cy="53770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 smtClean="0">
                <a:solidFill>
                  <a:schemeClr val="bg1"/>
                </a:solidFill>
              </a:rPr>
              <a:t>Tradicinės rusų lėlytės - matrioškos</a:t>
            </a:r>
            <a:endParaRPr lang="lt-LT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1295261931fbrv565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16706"/>
            <a:ext cx="7776863" cy="51890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bg1"/>
                </a:solidFill>
              </a:rPr>
              <a:t>Rusijos ir Lietuvos vėliavos</a:t>
            </a:r>
            <a:endParaRPr lang="lt-LT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Veliavos_rusija_lietu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7416824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bg1"/>
                </a:solidFill>
              </a:rPr>
              <a:t>Rusai</a:t>
            </a:r>
            <a:endParaRPr lang="lt-LT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693px-Prokudin-Gorskii-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120018"/>
            <a:ext cx="6264695" cy="54239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bg1"/>
                </a:solidFill>
              </a:rPr>
              <a:t>Rusų cerkvė</a:t>
            </a:r>
            <a:endParaRPr lang="lt-LT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450px-StMichael_StConstantin_Vilni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6984776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b="1" dirty="0" smtClean="0">
                <a:solidFill>
                  <a:schemeClr val="bg1"/>
                </a:solidFill>
              </a:rPr>
              <a:t>Rusiški pyragėliai ir samovaras</a:t>
            </a:r>
            <a:endParaRPr lang="lt-LT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449px-Samocy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3392583" cy="4968552"/>
          </a:xfrm>
        </p:spPr>
      </p:pic>
      <p:pic>
        <p:nvPicPr>
          <p:cNvPr id="5" name="Picture 4" descr="Pirozh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412776"/>
            <a:ext cx="4301083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bg1"/>
                </a:solidFill>
              </a:rPr>
              <a:t>Žydai</a:t>
            </a:r>
            <a:endParaRPr lang="lt-LT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imagesCA52CLQ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4032448" cy="5184576"/>
          </a:xfrm>
        </p:spPr>
      </p:pic>
      <p:pic>
        <p:nvPicPr>
          <p:cNvPr id="5" name="Picture 4" descr="imagesCAICG2B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68760"/>
            <a:ext cx="4176464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bg1"/>
                </a:solidFill>
              </a:rPr>
              <a:t>Žydų vėliava</a:t>
            </a:r>
            <a:endParaRPr lang="lt-LT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zlkB5ep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248409"/>
            <a:ext cx="6231632" cy="5351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bg1"/>
                </a:solidFill>
              </a:rPr>
              <a:t>Žydų sinagoga</a:t>
            </a:r>
            <a:endParaRPr lang="lt-LT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800px-Trakai_Kene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5906" y="1268760"/>
            <a:ext cx="8410550" cy="50673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bg1"/>
                </a:solidFill>
              </a:rPr>
              <a:t>Vilniaus sinagoga</a:t>
            </a:r>
            <a:endParaRPr lang="lt-LT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692px-Vilniaus_sinagog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8335440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bg1"/>
                </a:solidFill>
              </a:rPr>
              <a:t>Karaimų kenesa Trakuose</a:t>
            </a:r>
            <a:endParaRPr lang="lt-LT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800px-Trakai_Kenes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340768"/>
            <a:ext cx="7848871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bg1"/>
                </a:solidFill>
              </a:rPr>
              <a:t>Žydų patiekalai. </a:t>
            </a:r>
            <a:r>
              <a:rPr lang="lt-LT" b="1" dirty="0">
                <a:solidFill>
                  <a:schemeClr val="bg1"/>
                </a:solidFill>
              </a:rPr>
              <a:t> </a:t>
            </a:r>
            <a:r>
              <a:rPr lang="lt-LT" b="1" dirty="0" smtClean="0">
                <a:solidFill>
                  <a:schemeClr val="bg1"/>
                </a:solidFill>
              </a:rPr>
              <a:t>Menora.</a:t>
            </a:r>
            <a:endParaRPr lang="lt-LT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show_f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7560840" cy="52333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bg1"/>
                </a:solidFill>
              </a:rPr>
              <a:t>Čigonai</a:t>
            </a:r>
            <a:endParaRPr lang="lt-LT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429px-Spanish_Gypsy_NGM-v31-p2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2880320" cy="2880320"/>
          </a:xfrm>
        </p:spPr>
      </p:pic>
      <p:pic>
        <p:nvPicPr>
          <p:cNvPr id="6" name="Picture 5" descr="imagesCABM8PG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340768"/>
            <a:ext cx="4242506" cy="2823195"/>
          </a:xfrm>
          <a:prstGeom prst="rect">
            <a:avLst/>
          </a:prstGeom>
        </p:spPr>
      </p:pic>
      <p:pic>
        <p:nvPicPr>
          <p:cNvPr id="7" name="Picture 6" descr="imagesCALRGCY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3645023"/>
            <a:ext cx="4803044" cy="3103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bg1"/>
                </a:solidFill>
              </a:rPr>
              <a:t>Čigonų vėliava</a:t>
            </a:r>
            <a:endParaRPr lang="lt-LT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Roma_flag_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17608"/>
            <a:ext cx="7776864" cy="51949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bg1"/>
                </a:solidFill>
              </a:rPr>
              <a:t>Čigonų taboras</a:t>
            </a:r>
            <a:endParaRPr lang="lt-LT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imagesCAOGRK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8284374" cy="50228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b="1" dirty="0" smtClean="0">
                <a:solidFill>
                  <a:schemeClr val="bg1"/>
                </a:solidFill>
              </a:rPr>
              <a:t>Krymo karaimai tradicine apranga (XIX a.)</a:t>
            </a:r>
            <a:endParaRPr lang="lt-LT" sz="36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442px-Qarayl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6696744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bg1"/>
                </a:solidFill>
              </a:rPr>
              <a:t>Karaimai</a:t>
            </a:r>
            <a:endParaRPr lang="lt-LT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Paroda%20Karaimai%20Lietuvoje_43_J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5" y="1340768"/>
            <a:ext cx="6071862" cy="53829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bg1"/>
                </a:solidFill>
              </a:rPr>
              <a:t>Karaimų namai Trakuose</a:t>
            </a:r>
            <a:endParaRPr lang="lt-LT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8244408" cy="47182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b="1" dirty="0" smtClean="0">
                <a:solidFill>
                  <a:schemeClr val="bg1"/>
                </a:solidFill>
              </a:rPr>
              <a:t>Tradicinis karaimų valgis - kibinai</a:t>
            </a:r>
            <a:endParaRPr lang="lt-LT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kibina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7632848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bg1"/>
                </a:solidFill>
              </a:rPr>
              <a:t>Lenkai</a:t>
            </a:r>
            <a:endParaRPr lang="lt-LT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450px-Polonezkoy_08931_nev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196752"/>
            <a:ext cx="5904656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bg1"/>
                </a:solidFill>
              </a:rPr>
              <a:t>Lenkų tautiniai kostiumai</a:t>
            </a:r>
            <a:endParaRPr lang="lt-LT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wilia_lenku_dainu_ir_sokiu_meno_ansamblis_o1gc2m_12998701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7416823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bg1"/>
                </a:solidFill>
              </a:rPr>
              <a:t>Lenkijos ir Lietuvos vėliavos</a:t>
            </a:r>
            <a:endParaRPr lang="lt-LT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3406" y="1844824"/>
            <a:ext cx="7799034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B050"/>
      </a:dk2>
      <a:lt2>
        <a:srgbClr val="F4E7ED"/>
      </a:lt2>
      <a:accent1>
        <a:srgbClr val="92D050"/>
      </a:accent1>
      <a:accent2>
        <a:srgbClr val="63DC46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66</Words>
  <Application>Microsoft Office PowerPoint</Application>
  <PresentationFormat>On-screen Show (4:3)</PresentationFormat>
  <Paragraphs>24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Tautų įvairovė Lietuvoje Parengė: mokytoja metodininkė Rita Šalkevičienė Lukšių Vinco Grybo gimnazija</vt:lpstr>
      <vt:lpstr>Karaimų kenesa Trakuose</vt:lpstr>
      <vt:lpstr>Krymo karaimai tradicine apranga (XIX a.)</vt:lpstr>
      <vt:lpstr>Karaimai</vt:lpstr>
      <vt:lpstr>Karaimų namai Trakuose</vt:lpstr>
      <vt:lpstr>Tradicinis karaimų valgis - kibinai</vt:lpstr>
      <vt:lpstr>Lenkai</vt:lpstr>
      <vt:lpstr>Lenkų tautiniai kostiumai</vt:lpstr>
      <vt:lpstr>Lenkijos ir Lietuvos vėliavos</vt:lpstr>
      <vt:lpstr>Rusai</vt:lpstr>
      <vt:lpstr>Tradicinės rusų lėlytės - matrioškos</vt:lpstr>
      <vt:lpstr>Rusijos ir Lietuvos vėliavos</vt:lpstr>
      <vt:lpstr>Rusai</vt:lpstr>
      <vt:lpstr>Rusų cerkvė</vt:lpstr>
      <vt:lpstr>Rusiški pyragėliai ir samovaras</vt:lpstr>
      <vt:lpstr>Žydai</vt:lpstr>
      <vt:lpstr>Žydų vėliava</vt:lpstr>
      <vt:lpstr>Žydų sinagoga</vt:lpstr>
      <vt:lpstr>Vilniaus sinagoga</vt:lpstr>
      <vt:lpstr>Žydų patiekalai.  Menora.</vt:lpstr>
      <vt:lpstr>Čigonai</vt:lpstr>
      <vt:lpstr>Čigonų vėliava</vt:lpstr>
      <vt:lpstr>Čigonų taboras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Karaimų kenesa Trakuose</dc:title>
  <dc:creator>Rita</dc:creator>
  <cp:lastModifiedBy>Rita</cp:lastModifiedBy>
  <cp:revision>30</cp:revision>
  <dcterms:created xsi:type="dcterms:W3CDTF">2013-10-16T13:41:56Z</dcterms:created>
  <dcterms:modified xsi:type="dcterms:W3CDTF">2013-10-16T15:44:07Z</dcterms:modified>
</cp:coreProperties>
</file>